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61" r:id="rId3"/>
    <p:sldId id="258" r:id="rId4"/>
    <p:sldId id="259" r:id="rId5"/>
    <p:sldId id="260" r:id="rId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3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1" roundtripDataSignature="AMtx7mhmcWwuV4ieXcdqSgd5XVRaycsrR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4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>
          <a:extLst>
            <a:ext uri="{FF2B5EF4-FFF2-40B4-BE49-F238E27FC236}">
              <a16:creationId xmlns:a16="http://schemas.microsoft.com/office/drawing/2014/main" id="{1453BC86-A1A3-5CB2-CCF1-6FB3FB88E0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>
            <a:extLst>
              <a:ext uri="{FF2B5EF4-FFF2-40B4-BE49-F238E27FC236}">
                <a16:creationId xmlns:a16="http://schemas.microsoft.com/office/drawing/2014/main" id="{9E6E5E3E-40F3-DC0F-A463-417E8A14633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9" name="Google Shape;99;p2:notes">
            <a:extLst>
              <a:ext uri="{FF2B5EF4-FFF2-40B4-BE49-F238E27FC236}">
                <a16:creationId xmlns:a16="http://schemas.microsoft.com/office/drawing/2014/main" id="{3CA678EB-0FF4-D985-84FB-5DFE0A69EC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48997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0" name="Google Shape;12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>
  <p:cSld name="Title Slid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309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7"/>
          <p:cNvSpPr txBox="1">
            <a:spLocks noGrp="1"/>
          </p:cNvSpPr>
          <p:nvPr>
            <p:ph type="ctrTitle"/>
          </p:nvPr>
        </p:nvSpPr>
        <p:spPr>
          <a:xfrm>
            <a:off x="4400550" y="1122362"/>
            <a:ext cx="6267450" cy="2655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62F6D"/>
              </a:buClr>
              <a:buSzPts val="4000"/>
              <a:buFont typeface="Calibri"/>
              <a:buNone/>
              <a:defRPr sz="4000" b="1">
                <a:solidFill>
                  <a:srgbClr val="062F6D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subTitle" idx="1"/>
          </p:nvPr>
        </p:nvSpPr>
        <p:spPr>
          <a:xfrm>
            <a:off x="4400550" y="3914775"/>
            <a:ext cx="6267450" cy="9112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2400"/>
              <a:buNone/>
              <a:defRPr sz="2400" b="0">
                <a:solidFill>
                  <a:srgbClr val="0070C0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  <p:sp>
        <p:nvSpPr>
          <p:cNvPr id="21" name="Google Shape;21;p7"/>
          <p:cNvSpPr txBox="1">
            <a:spLocks noGrp="1"/>
          </p:cNvSpPr>
          <p:nvPr>
            <p:ph type="body" idx="2"/>
          </p:nvPr>
        </p:nvSpPr>
        <p:spPr>
          <a:xfrm>
            <a:off x="4400549" y="4962524"/>
            <a:ext cx="5486400" cy="584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2000"/>
              <a:buNone/>
              <a:defRPr sz="2000" b="0">
                <a:solidFill>
                  <a:srgbClr val="0070C0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2" name="Google Shape;22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400549" y="5984274"/>
            <a:ext cx="613648" cy="256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12165" y="136525"/>
            <a:ext cx="3826436" cy="743314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7"/>
          <p:cNvSpPr/>
          <p:nvPr/>
        </p:nvSpPr>
        <p:spPr>
          <a:xfrm>
            <a:off x="5173249" y="5984274"/>
            <a:ext cx="1705723" cy="235551"/>
          </a:xfrm>
          <a:prstGeom prst="roundRect">
            <a:avLst>
              <a:gd name="adj" fmla="val 16667"/>
            </a:avLst>
          </a:prstGeom>
          <a:solidFill>
            <a:srgbClr val="2D8C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1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30 November 2023</a:t>
            </a:r>
            <a:endParaRPr/>
          </a:p>
        </p:txBody>
      </p:sp>
      <p:pic>
        <p:nvPicPr>
          <p:cNvPr id="25" name="Google Shape;25;p7" descr="Blue text on a black background&#10;&#10;Description automatically generated"/>
          <p:cNvPicPr preferRelativeResize="0"/>
          <p:nvPr/>
        </p:nvPicPr>
        <p:blipFill rotWithShape="1">
          <a:blip r:embed="rId5">
            <a:alphaModFix/>
          </a:blip>
          <a:srcRect t="7310" b="21666"/>
          <a:stretch/>
        </p:blipFill>
        <p:spPr>
          <a:xfrm>
            <a:off x="338738" y="1980949"/>
            <a:ext cx="3723074" cy="108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Vertical Text" type="vertTx">
  <p:cSld name="VERTICAL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ertical Title and Text" type="vertTitleAndTx">
  <p:cSld name="VERTICAL_TITLE_AND_VERTICAL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6" name="Google Shape;86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Content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wo Content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mparison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Only" type="titleOnly">
  <p:cSld name="TITLE_ONL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 with Caption" type="objTx">
  <p:cSld name="OBJECT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3" name="Google Shape;73;p1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0" y="-9525"/>
            <a:ext cx="1219309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" name="Google Shape;8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  <p:pic>
        <p:nvPicPr>
          <p:cNvPr id="12" name="Google Shape;12;p6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278839" y="6542179"/>
            <a:ext cx="5049637" cy="935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6" descr="Blue text on a black background&#10;&#10;Description automatically generated"/>
          <p:cNvPicPr preferRelativeResize="0"/>
          <p:nvPr/>
        </p:nvPicPr>
        <p:blipFill rotWithShape="1">
          <a:blip r:embed="rId16">
            <a:alphaModFix/>
          </a:blip>
          <a:srcRect l="25793" r="7122" b="21667"/>
          <a:stretch/>
        </p:blipFill>
        <p:spPr>
          <a:xfrm>
            <a:off x="272065" y="5940965"/>
            <a:ext cx="1132270" cy="5400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"/>
          <p:cNvSpPr txBox="1">
            <a:spLocks noGrp="1"/>
          </p:cNvSpPr>
          <p:nvPr>
            <p:ph type="ctrTitle"/>
          </p:nvPr>
        </p:nvSpPr>
        <p:spPr>
          <a:xfrm>
            <a:off x="4400550" y="1122362"/>
            <a:ext cx="6267450" cy="2655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62F6D"/>
              </a:buClr>
              <a:buSzPts val="4000"/>
              <a:buFont typeface="Calibri"/>
              <a:buNone/>
            </a:pPr>
            <a:endParaRPr dirty="0"/>
          </a:p>
        </p:txBody>
      </p:sp>
      <p:sp>
        <p:nvSpPr>
          <p:cNvPr id="94" name="Google Shape;94;p1"/>
          <p:cNvSpPr txBox="1">
            <a:spLocks noGrp="1"/>
          </p:cNvSpPr>
          <p:nvPr>
            <p:ph type="subTitle" idx="1"/>
          </p:nvPr>
        </p:nvSpPr>
        <p:spPr>
          <a:xfrm>
            <a:off x="4400550" y="3914775"/>
            <a:ext cx="6267450" cy="9112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400"/>
              <a:buNone/>
            </a:pPr>
            <a:endParaRPr/>
          </a:p>
        </p:txBody>
      </p:sp>
      <p:sp>
        <p:nvSpPr>
          <p:cNvPr id="95" name="Google Shape;95;p1"/>
          <p:cNvSpPr txBox="1">
            <a:spLocks noGrp="1"/>
          </p:cNvSpPr>
          <p:nvPr>
            <p:ph type="body" idx="2"/>
          </p:nvPr>
        </p:nvSpPr>
        <p:spPr>
          <a:xfrm>
            <a:off x="4400549" y="4962524"/>
            <a:ext cx="5486400" cy="584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000"/>
              <a:buNone/>
            </a:pPr>
            <a:endParaRPr dirty="0"/>
          </a:p>
        </p:txBody>
      </p:sp>
      <p:sp>
        <p:nvSpPr>
          <p:cNvPr id="96" name="Google Shape;96;p1"/>
          <p:cNvSpPr/>
          <p:nvPr/>
        </p:nvSpPr>
        <p:spPr>
          <a:xfrm>
            <a:off x="352425" y="3465514"/>
            <a:ext cx="1171575" cy="1135062"/>
          </a:xfrm>
          <a:prstGeom prst="ellipse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1200" b="0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Logo Anda</a:t>
            </a:r>
            <a:endParaRPr sz="1200" b="0" i="0" u="none" strike="noStrike" cap="non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Picture 2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9B2133A3-5DAC-659D-BEF2-CA573C3365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218" y="329564"/>
            <a:ext cx="3600549" cy="699136"/>
          </a:xfrm>
          <a:prstGeom prst="rect">
            <a:avLst/>
          </a:prstGeom>
        </p:spPr>
      </p:pic>
      <p:pic>
        <p:nvPicPr>
          <p:cNvPr id="5" name="Picture 4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ECDA6CD2-2577-647E-6B1E-7879006D00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063" y="1523931"/>
            <a:ext cx="4024137" cy="14856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A0F641E-BF27-5E35-D8C4-1A5A7EB8CB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00549" y="5809487"/>
            <a:ext cx="2791974" cy="2682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00">
          <a:extLst>
            <a:ext uri="{FF2B5EF4-FFF2-40B4-BE49-F238E27FC236}">
              <a16:creationId xmlns:a16="http://schemas.microsoft.com/office/drawing/2014/main" id="{2CA4B074-E197-0415-8A65-FC7FB3FFE9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>
            <a:extLst>
              <a:ext uri="{FF2B5EF4-FFF2-40B4-BE49-F238E27FC236}">
                <a16:creationId xmlns:a16="http://schemas.microsoft.com/office/drawing/2014/main" id="{E68761BD-CEF1-655C-AB41-6E1E77103451}"/>
              </a:ext>
            </a:extLst>
          </p:cNvPr>
          <p:cNvSpPr/>
          <p:nvPr/>
        </p:nvSpPr>
        <p:spPr>
          <a:xfrm>
            <a:off x="0" y="677734"/>
            <a:ext cx="6162675" cy="964534"/>
          </a:xfrm>
          <a:custGeom>
            <a:avLst/>
            <a:gdLst/>
            <a:ahLst/>
            <a:cxnLst/>
            <a:rect l="l" t="t" r="r" b="b"/>
            <a:pathLst>
              <a:path w="3824160" h="1476670" extrusionOk="0">
                <a:moveTo>
                  <a:pt x="0" y="5057"/>
                </a:moveTo>
                <a:lnTo>
                  <a:pt x="3824160" y="0"/>
                </a:lnTo>
                <a:lnTo>
                  <a:pt x="3695700" y="1476670"/>
                </a:lnTo>
                <a:lnTo>
                  <a:pt x="0" y="1476670"/>
                </a:lnTo>
                <a:lnTo>
                  <a:pt x="0" y="5057"/>
                </a:lnTo>
                <a:close/>
              </a:path>
            </a:pathLst>
          </a:custGeom>
          <a:solidFill>
            <a:srgbClr val="062F6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">
            <a:extLst>
              <a:ext uri="{FF2B5EF4-FFF2-40B4-BE49-F238E27FC236}">
                <a16:creationId xmlns:a16="http://schemas.microsoft.com/office/drawing/2014/main" id="{4E94960A-DBAA-A168-AABE-A85E213EDD9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681037"/>
            <a:ext cx="5257800" cy="9612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Calibri"/>
              <a:buNone/>
            </a:pPr>
            <a:r>
              <a:rPr lang="id-ID" sz="3500" b="1">
                <a:solidFill>
                  <a:schemeClr val="lt1"/>
                </a:solidFill>
              </a:rPr>
              <a:t>PENDAHULUAN</a:t>
            </a:r>
            <a:endParaRPr sz="3500" b="1">
              <a:solidFill>
                <a:schemeClr val="lt1"/>
              </a:solidFill>
            </a:endParaRPr>
          </a:p>
        </p:txBody>
      </p:sp>
      <p:sp>
        <p:nvSpPr>
          <p:cNvPr id="103" name="Google Shape;103;p2">
            <a:extLst>
              <a:ext uri="{FF2B5EF4-FFF2-40B4-BE49-F238E27FC236}">
                <a16:creationId xmlns:a16="http://schemas.microsoft.com/office/drawing/2014/main" id="{B197D0C3-D088-416F-9920-0DD5F2DAC2B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CC1241-DFBC-3D2D-A572-5077DA1D60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" y="6243638"/>
            <a:ext cx="5162550" cy="543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545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"/>
          <p:cNvSpPr/>
          <p:nvPr/>
        </p:nvSpPr>
        <p:spPr>
          <a:xfrm>
            <a:off x="0" y="677734"/>
            <a:ext cx="6162675" cy="964534"/>
          </a:xfrm>
          <a:custGeom>
            <a:avLst/>
            <a:gdLst/>
            <a:ahLst/>
            <a:cxnLst/>
            <a:rect l="l" t="t" r="r" b="b"/>
            <a:pathLst>
              <a:path w="3824160" h="1476670" extrusionOk="0">
                <a:moveTo>
                  <a:pt x="0" y="5057"/>
                </a:moveTo>
                <a:lnTo>
                  <a:pt x="3824160" y="0"/>
                </a:lnTo>
                <a:lnTo>
                  <a:pt x="3695700" y="1476670"/>
                </a:lnTo>
                <a:lnTo>
                  <a:pt x="0" y="1476670"/>
                </a:lnTo>
                <a:lnTo>
                  <a:pt x="0" y="5057"/>
                </a:lnTo>
                <a:close/>
              </a:path>
            </a:pathLst>
          </a:custGeom>
          <a:solidFill>
            <a:srgbClr val="062F6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3"/>
          <p:cNvSpPr txBox="1">
            <a:spLocks noGrp="1"/>
          </p:cNvSpPr>
          <p:nvPr>
            <p:ph type="title"/>
          </p:nvPr>
        </p:nvSpPr>
        <p:spPr>
          <a:xfrm>
            <a:off x="838200" y="681037"/>
            <a:ext cx="5257800" cy="9612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Calibri"/>
              <a:buNone/>
            </a:pPr>
            <a:r>
              <a:rPr lang="id-ID" sz="3500" b="1">
                <a:solidFill>
                  <a:schemeClr val="lt1"/>
                </a:solidFill>
              </a:rPr>
              <a:t>MATERI DAN METODE</a:t>
            </a:r>
            <a:endParaRPr/>
          </a:p>
        </p:txBody>
      </p:sp>
      <p:sp>
        <p:nvSpPr>
          <p:cNvPr id="110" name="Google Shape;110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BD66162-DCC3-5278-4C6C-C7BC26FCBD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" y="6243638"/>
            <a:ext cx="5162550" cy="54332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"/>
          <p:cNvSpPr/>
          <p:nvPr/>
        </p:nvSpPr>
        <p:spPr>
          <a:xfrm>
            <a:off x="0" y="677734"/>
            <a:ext cx="6162675" cy="964534"/>
          </a:xfrm>
          <a:custGeom>
            <a:avLst/>
            <a:gdLst/>
            <a:ahLst/>
            <a:cxnLst/>
            <a:rect l="l" t="t" r="r" b="b"/>
            <a:pathLst>
              <a:path w="3824160" h="1476670" extrusionOk="0">
                <a:moveTo>
                  <a:pt x="0" y="5057"/>
                </a:moveTo>
                <a:lnTo>
                  <a:pt x="3824160" y="0"/>
                </a:lnTo>
                <a:lnTo>
                  <a:pt x="3695700" y="1476670"/>
                </a:lnTo>
                <a:lnTo>
                  <a:pt x="0" y="1476670"/>
                </a:lnTo>
                <a:lnTo>
                  <a:pt x="0" y="5057"/>
                </a:lnTo>
                <a:close/>
              </a:path>
            </a:pathLst>
          </a:custGeom>
          <a:solidFill>
            <a:srgbClr val="062F6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4"/>
          <p:cNvSpPr txBox="1">
            <a:spLocks noGrp="1"/>
          </p:cNvSpPr>
          <p:nvPr>
            <p:ph type="title"/>
          </p:nvPr>
        </p:nvSpPr>
        <p:spPr>
          <a:xfrm>
            <a:off x="838200" y="681037"/>
            <a:ext cx="5257800" cy="9612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Calibri"/>
              <a:buNone/>
            </a:pPr>
            <a:r>
              <a:rPr lang="id-ID" sz="3500" b="1">
                <a:solidFill>
                  <a:schemeClr val="lt1"/>
                </a:solidFill>
              </a:rPr>
              <a:t>HASIL DAN DISKUSI</a:t>
            </a:r>
            <a:endParaRPr/>
          </a:p>
        </p:txBody>
      </p:sp>
      <p:sp>
        <p:nvSpPr>
          <p:cNvPr id="117" name="Google Shape;117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A557E02-7A1C-0BA6-4A69-1E2FD118EA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" y="6243638"/>
            <a:ext cx="5162550" cy="54332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"/>
          <p:cNvSpPr/>
          <p:nvPr/>
        </p:nvSpPr>
        <p:spPr>
          <a:xfrm>
            <a:off x="0" y="677734"/>
            <a:ext cx="6162675" cy="964534"/>
          </a:xfrm>
          <a:custGeom>
            <a:avLst/>
            <a:gdLst/>
            <a:ahLst/>
            <a:cxnLst/>
            <a:rect l="l" t="t" r="r" b="b"/>
            <a:pathLst>
              <a:path w="3824160" h="1476670" extrusionOk="0">
                <a:moveTo>
                  <a:pt x="0" y="5057"/>
                </a:moveTo>
                <a:lnTo>
                  <a:pt x="3824160" y="0"/>
                </a:lnTo>
                <a:lnTo>
                  <a:pt x="3695700" y="1476670"/>
                </a:lnTo>
                <a:lnTo>
                  <a:pt x="0" y="1476670"/>
                </a:lnTo>
                <a:lnTo>
                  <a:pt x="0" y="5057"/>
                </a:lnTo>
                <a:close/>
              </a:path>
            </a:pathLst>
          </a:custGeom>
          <a:solidFill>
            <a:srgbClr val="062F6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5"/>
          <p:cNvSpPr txBox="1">
            <a:spLocks noGrp="1"/>
          </p:cNvSpPr>
          <p:nvPr>
            <p:ph type="title"/>
          </p:nvPr>
        </p:nvSpPr>
        <p:spPr>
          <a:xfrm>
            <a:off x="838200" y="681037"/>
            <a:ext cx="5257800" cy="9612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Calibri"/>
              <a:buNone/>
            </a:pPr>
            <a:r>
              <a:rPr lang="id-ID" sz="3500" b="1">
                <a:solidFill>
                  <a:schemeClr val="lt1"/>
                </a:solidFill>
              </a:rPr>
              <a:t>KESIMPULAN</a:t>
            </a:r>
            <a:endParaRPr/>
          </a:p>
        </p:txBody>
      </p:sp>
      <p:sp>
        <p:nvSpPr>
          <p:cNvPr id="124" name="Google Shape;124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15D78F8-27F4-A278-1CCF-C24F42A3B1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" y="6243638"/>
            <a:ext cx="5162550" cy="54332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</Words>
  <Application>Microsoft Office PowerPoint</Application>
  <PresentationFormat>Widescreen</PresentationFormat>
  <Paragraphs>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PENDAHULUAN</vt:lpstr>
      <vt:lpstr>MATERI DAN METODE</vt:lpstr>
      <vt:lpstr>HASIL DAN DISKUSI</vt:lpstr>
      <vt:lpstr>KESIMPULAN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Bidin</dc:creator>
  <cp:lastModifiedBy>Viky Budi Hariono</cp:lastModifiedBy>
  <cp:revision>3</cp:revision>
  <dcterms:created xsi:type="dcterms:W3CDTF">2020-11-06T09:16:40Z</dcterms:created>
  <dcterms:modified xsi:type="dcterms:W3CDTF">2024-11-28T05:35:56Z</dcterms:modified>
</cp:coreProperties>
</file>